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56" r:id="rId3"/>
    <p:sldId id="265" r:id="rId4"/>
    <p:sldId id="257" r:id="rId5"/>
    <p:sldId id="258" r:id="rId6"/>
    <p:sldId id="259" r:id="rId7"/>
    <p:sldId id="260" r:id="rId8"/>
    <p:sldId id="261" r:id="rId9"/>
    <p:sldId id="262" r:id="rId10"/>
    <p:sldId id="263" r:id="rId11"/>
    <p:sldId id="264"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15" autoAdjust="0"/>
    <p:restoredTop sz="86387" autoAdjust="0"/>
  </p:normalViewPr>
  <p:slideViewPr>
    <p:cSldViewPr>
      <p:cViewPr varScale="1">
        <p:scale>
          <a:sx n="67" d="100"/>
          <a:sy n="67" d="100"/>
        </p:scale>
        <p:origin x="-52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E710906-D8F9-4D9B-901C-7FF988788847}" type="datetimeFigureOut">
              <a:rPr lang="es-MX" smtClean="0"/>
              <a:t>26/10/2012</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2C492C8-1371-4434-87AA-27DB5375A7B4}" type="slidenum">
              <a:rPr lang="es-MX" smtClean="0"/>
              <a:t>‹Nº›</a:t>
            </a:fld>
            <a:endParaRPr lang="es-MX"/>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710906-D8F9-4D9B-901C-7FF988788847}" type="datetimeFigureOut">
              <a:rPr lang="es-MX" smtClean="0"/>
              <a:t>26/10/2012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E710906-D8F9-4D9B-901C-7FF988788847}" type="datetimeFigureOut">
              <a:rPr lang="es-MX" smtClean="0"/>
              <a:t>26/10/2012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710906-D8F9-4D9B-901C-7FF988788847}" type="datetimeFigureOut">
              <a:rPr lang="es-MX" smtClean="0"/>
              <a:t>26/10/2012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E710906-D8F9-4D9B-901C-7FF988788847}" type="datetimeFigureOut">
              <a:rPr lang="es-MX" smtClean="0"/>
              <a:t>26/10/2012</a:t>
            </a:fld>
            <a:endParaRPr lang="es-MX"/>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2C492C8-1371-4434-87AA-27DB5375A7B4}" type="slidenum">
              <a:rPr lang="es-MX" smtClean="0"/>
              <a:t>‹Nº›</a:t>
            </a:fld>
            <a:endParaRPr lang="es-MX"/>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s-ES" smtClean="0"/>
              <a:t>Haga clic para modificar el estilo de título del patrón</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E710906-D8F9-4D9B-901C-7FF988788847}" type="datetimeFigureOut">
              <a:rPr lang="es-MX" smtClean="0"/>
              <a:t>26/10/2012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E710906-D8F9-4D9B-901C-7FF988788847}" type="datetimeFigureOut">
              <a:rPr lang="es-MX" smtClean="0"/>
              <a:t>26/10/2012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E710906-D8F9-4D9B-901C-7FF988788847}" type="datetimeFigureOut">
              <a:rPr lang="es-MX" smtClean="0"/>
              <a:t>26/10/2012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E710906-D8F9-4D9B-901C-7FF988788847}" type="datetimeFigureOut">
              <a:rPr lang="es-MX" smtClean="0"/>
              <a:t>26/10/2012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2C492C8-1371-4434-87AA-27DB5375A7B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E710906-D8F9-4D9B-901C-7FF988788847}" type="datetimeFigureOut">
              <a:rPr lang="es-MX" smtClean="0"/>
              <a:t>26/10/2012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2C492C8-1371-4434-87AA-27DB5375A7B4}" type="slidenum">
              <a:rPr lang="es-MX" smtClean="0"/>
              <a:t>‹Nº›</a:t>
            </a:fld>
            <a:endParaRPr lang="es-MX"/>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BE710906-D8F9-4D9B-901C-7FF988788847}" type="datetimeFigureOut">
              <a:rPr lang="es-MX" smtClean="0"/>
              <a:t>26/10/2012</a:t>
            </a:fld>
            <a:endParaRPr lang="es-MX"/>
          </a:p>
        </p:txBody>
      </p:sp>
      <p:sp>
        <p:nvSpPr>
          <p:cNvPr id="7" name="Slide Number Placeholder 6"/>
          <p:cNvSpPr>
            <a:spLocks noGrp="1"/>
          </p:cNvSpPr>
          <p:nvPr>
            <p:ph type="sldNum" sz="quarter" idx="12"/>
          </p:nvPr>
        </p:nvSpPr>
        <p:spPr/>
        <p:txBody>
          <a:bodyPr/>
          <a:lstStyle/>
          <a:p>
            <a:fld id="{F2C492C8-1371-4434-87AA-27DB5375A7B4}" type="slidenum">
              <a:rPr lang="es-MX" smtClean="0"/>
              <a:t>‹Nº›</a:t>
            </a:fld>
            <a:endParaRPr lang="es-MX"/>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s-ES" smtClean="0"/>
              <a:t>Haga clic para modificar el estilo de título del patrón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E710906-D8F9-4D9B-901C-7FF988788847}" type="datetimeFigureOut">
              <a:rPr lang="es-MX" smtClean="0"/>
              <a:t>26/10/2012</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2C492C8-1371-4434-87AA-27DB5375A7B4}" type="slidenum">
              <a:rPr lang="es-MX" smtClean="0"/>
              <a:t>‹Nº›</a:t>
            </a:fld>
            <a:endParaRPr lang="es-MX"/>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lstStyle/>
          <a:p>
            <a:r>
              <a:rPr lang="es-MX" dirty="0" err="1" smtClean="0"/>
              <a:t>ford</a:t>
            </a:r>
            <a:endParaRPr lang="es-MX" dirty="0"/>
          </a:p>
        </p:txBody>
      </p:sp>
      <p:sp>
        <p:nvSpPr>
          <p:cNvPr id="3" name="2 Título"/>
          <p:cNvSpPr>
            <a:spLocks noGrp="1"/>
          </p:cNvSpPr>
          <p:nvPr>
            <p:ph type="ctrTitle"/>
          </p:nvPr>
        </p:nvSpPr>
        <p:spPr/>
        <p:txBody>
          <a:bodyPr/>
          <a:lstStyle/>
          <a:p>
            <a:r>
              <a:rPr lang="es-MX" dirty="0" smtClean="0"/>
              <a:t>  sistemas de Control de emisiones</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88640"/>
            <a:ext cx="3810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9210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6000" dirty="0" smtClean="0"/>
              <a:t>Válvula </a:t>
            </a:r>
            <a:r>
              <a:rPr lang="es-MX" sz="6000" dirty="0" err="1" smtClean="0"/>
              <a:t>egr</a:t>
            </a:r>
            <a:endParaRPr lang="es-MX" sz="6000" dirty="0"/>
          </a:p>
        </p:txBody>
      </p:sp>
      <p:sp>
        <p:nvSpPr>
          <p:cNvPr id="3" name="2 Marcador de contenido"/>
          <p:cNvSpPr>
            <a:spLocks noGrp="1"/>
          </p:cNvSpPr>
          <p:nvPr>
            <p:ph idx="1"/>
          </p:nvPr>
        </p:nvSpPr>
        <p:spPr/>
        <p:txBody>
          <a:bodyPr/>
          <a:lstStyle/>
          <a:p>
            <a:r>
              <a:rPr lang="es-MX" dirty="0"/>
              <a:t>el caudal de recirculación está determinada por el control de la presión a través de un orificio fijo, los gases de escape pasan a través de el.</a:t>
            </a:r>
          </a:p>
          <a:p>
            <a:r>
              <a:rPr lang="es-MX" dirty="0"/>
              <a:t>Este sistema se llama presión diferencial de votos (DPFE). El sensor de presión monitorea el flujo anterior (antes) y posterior (después) de la contrapresión de escape.</a:t>
            </a:r>
          </a:p>
          <a:p>
            <a:endParaRPr lang="es-MX" dirty="0"/>
          </a:p>
        </p:txBody>
      </p:sp>
    </p:spTree>
    <p:extLst>
      <p:ext uri="{BB962C8B-B14F-4D97-AF65-F5344CB8AC3E}">
        <p14:creationId xmlns:p14="http://schemas.microsoft.com/office/powerpoint/2010/main" val="827716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5184576" cy="607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441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MX" dirty="0" smtClean="0"/>
          </a:p>
          <a:p>
            <a:endParaRPr lang="es-MX" dirty="0"/>
          </a:p>
        </p:txBody>
      </p:sp>
      <p:sp>
        <p:nvSpPr>
          <p:cNvPr id="2" name="1 Título"/>
          <p:cNvSpPr>
            <a:spLocks noGrp="1"/>
          </p:cNvSpPr>
          <p:nvPr>
            <p:ph type="ctrTitle"/>
          </p:nvPr>
        </p:nvSpPr>
        <p:spPr/>
        <p:txBody>
          <a:bodyPr/>
          <a:lstStyle/>
          <a:p>
            <a:r>
              <a:rPr lang="es-MX" dirty="0" smtClean="0"/>
              <a:t>CONVERTIDOR CATALITICO</a:t>
            </a:r>
            <a:endParaRPr lang="es-MX" dirty="0"/>
          </a:p>
        </p:txBody>
      </p:sp>
    </p:spTree>
    <p:extLst>
      <p:ext uri="{BB962C8B-B14F-4D97-AF65-F5344CB8AC3E}">
        <p14:creationId xmlns:p14="http://schemas.microsoft.com/office/powerpoint/2010/main" val="2870376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273840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6600" dirty="0" smtClean="0"/>
              <a:t>FUNCION</a:t>
            </a:r>
            <a:endParaRPr lang="es-MX" sz="6600" dirty="0"/>
          </a:p>
        </p:txBody>
      </p:sp>
      <p:sp>
        <p:nvSpPr>
          <p:cNvPr id="3" name="2 Marcador de contenido"/>
          <p:cNvSpPr>
            <a:spLocks noGrp="1"/>
          </p:cNvSpPr>
          <p:nvPr>
            <p:ph idx="1"/>
          </p:nvPr>
        </p:nvSpPr>
        <p:spPr/>
        <p:txBody>
          <a:bodyPr>
            <a:normAutofit/>
          </a:bodyPr>
          <a:lstStyle/>
          <a:p>
            <a:r>
              <a:rPr lang="es-MX" dirty="0"/>
              <a:t> </a:t>
            </a:r>
            <a:r>
              <a:rPr lang="es-MX" sz="3600" dirty="0"/>
              <a:t>Su principal función es la transformación de desechos contaminante en otros más </a:t>
            </a:r>
            <a:r>
              <a:rPr lang="es-MX" sz="3600" dirty="0" smtClean="0"/>
              <a:t>amigables.</a:t>
            </a:r>
            <a:endParaRPr lang="es-MX"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573016"/>
            <a:ext cx="2975098" cy="260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023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8496944" cy="631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8434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6000" dirty="0" smtClean="0"/>
              <a:t>ubicación</a:t>
            </a:r>
            <a:endParaRPr lang="es-MX" sz="6000" dirty="0"/>
          </a:p>
        </p:txBody>
      </p:sp>
      <p:sp>
        <p:nvSpPr>
          <p:cNvPr id="3" name="2 Marcador de contenido"/>
          <p:cNvSpPr>
            <a:spLocks noGrp="1"/>
          </p:cNvSpPr>
          <p:nvPr>
            <p:ph idx="1"/>
          </p:nvPr>
        </p:nvSpPr>
        <p:spPr>
          <a:xfrm>
            <a:off x="457200" y="1752600"/>
            <a:ext cx="4186808" cy="4412704"/>
          </a:xfrm>
        </p:spPr>
        <p:txBody>
          <a:bodyPr/>
          <a:lstStyle/>
          <a:p>
            <a:r>
              <a:rPr lang="es-MX" dirty="0"/>
              <a:t> </a:t>
            </a:r>
            <a:r>
              <a:rPr lang="es-MX" sz="2800" dirty="0"/>
              <a:t>El mismo se encuentra localizado debajo del vehículo a lo largo de la tubería del sistema de escape después del sensor de oxígeno.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492896"/>
            <a:ext cx="4403923"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0330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p:txBody>
          <a:bodyPr/>
          <a:lstStyle/>
          <a:p>
            <a:endParaRPr lang="es-MX"/>
          </a:p>
        </p:txBody>
      </p:sp>
      <p:sp>
        <p:nvSpPr>
          <p:cNvPr id="3" name="2 Título"/>
          <p:cNvSpPr>
            <a:spLocks noGrp="1"/>
          </p:cNvSpPr>
          <p:nvPr>
            <p:ph type="ctrTitle"/>
          </p:nvPr>
        </p:nvSpPr>
        <p:spPr/>
        <p:txBody>
          <a:bodyPr/>
          <a:lstStyle/>
          <a:p>
            <a:r>
              <a:rPr lang="es-MX" dirty="0" smtClean="0"/>
              <a:t>Opacímetro</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252028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311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6000" dirty="0" smtClean="0"/>
              <a:t>función</a:t>
            </a:r>
            <a:endParaRPr lang="es-MX" sz="6000" dirty="0"/>
          </a:p>
        </p:txBody>
      </p:sp>
      <p:sp>
        <p:nvSpPr>
          <p:cNvPr id="3" name="2 Marcador de contenido"/>
          <p:cNvSpPr>
            <a:spLocks noGrp="1"/>
          </p:cNvSpPr>
          <p:nvPr>
            <p:ph idx="1"/>
          </p:nvPr>
        </p:nvSpPr>
        <p:spPr/>
        <p:txBody>
          <a:bodyPr>
            <a:normAutofit/>
          </a:bodyPr>
          <a:lstStyle/>
          <a:p>
            <a:r>
              <a:rPr lang="es-MX" sz="2800" dirty="0" smtClean="0"/>
              <a:t>Es un sensor electro-óptico cuya función es medir la opacidad en el aire a través de las partículas existentes (polvo en suspensión, emisiones de gas, niebla, lluvia, nieve, etc.).</a:t>
            </a:r>
            <a:endParaRPr lang="es-MX" sz="2800"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617016"/>
            <a:ext cx="4402634" cy="2873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3651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Filtro de partículas</a:t>
            </a:r>
            <a:endParaRPr lang="es-MX" dirty="0"/>
          </a:p>
        </p:txBody>
      </p:sp>
      <p:sp>
        <p:nvSpPr>
          <p:cNvPr id="3" name="2 Marcador de contenido"/>
          <p:cNvSpPr>
            <a:spLocks noGrp="1"/>
          </p:cNvSpPr>
          <p:nvPr>
            <p:ph idx="1"/>
          </p:nvPr>
        </p:nvSpPr>
        <p:spPr/>
        <p:txBody>
          <a:bodyPr/>
          <a:lstStyle/>
          <a:p>
            <a:r>
              <a:rPr lang="es-MX" dirty="0"/>
              <a:t>Los sistemas de filtros integrados en el dispositivo de los gases de escape son como panales y se componen de canales minúsculos que van en paralelo. Como los extremos de los canales están cerrados en ambas direcciones, el gas de escape tiene que pasar obligatoriamente por las paredes intermedias que tienen unos poros muy finos. Mientras que la parte gaseosa puede pasar por los poros, las partículas se quedan enganchadas en la “trampa”.</a:t>
            </a:r>
          </a:p>
        </p:txBody>
      </p:sp>
    </p:spTree>
    <p:extLst>
      <p:ext uri="{BB962C8B-B14F-4D97-AF65-F5344CB8AC3E}">
        <p14:creationId xmlns:p14="http://schemas.microsoft.com/office/powerpoint/2010/main" val="2355772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72</TotalTime>
  <Words>235</Words>
  <Application>Microsoft Office PowerPoint</Application>
  <PresentationFormat>Presentación en pantalla (4:3)</PresentationFormat>
  <Paragraphs>15</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Boticario</vt:lpstr>
      <vt:lpstr>  sistemas de Control de emisiones</vt:lpstr>
      <vt:lpstr>CONVERTIDOR CATALITICO</vt:lpstr>
      <vt:lpstr>Presentación de PowerPoint</vt:lpstr>
      <vt:lpstr>FUNCION</vt:lpstr>
      <vt:lpstr>Presentación de PowerPoint</vt:lpstr>
      <vt:lpstr>ubicación</vt:lpstr>
      <vt:lpstr>Opacímetro</vt:lpstr>
      <vt:lpstr>función</vt:lpstr>
      <vt:lpstr>Filtro de partículas</vt:lpstr>
      <vt:lpstr>Válvula egr</vt:lpstr>
      <vt:lpstr>Presentación de PowerPoint</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CONVERTIDOR CATALITICO</dc:title>
  <dc:creator>Luffi</dc:creator>
  <cp:lastModifiedBy>Luffi</cp:lastModifiedBy>
  <cp:revision>7</cp:revision>
  <dcterms:created xsi:type="dcterms:W3CDTF">2012-10-26T21:02:52Z</dcterms:created>
  <dcterms:modified xsi:type="dcterms:W3CDTF">2012-10-26T22:15:49Z</dcterms:modified>
</cp:coreProperties>
</file>